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6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jaSree Goli" userId="ea3f8a8d68593e19" providerId="LiveId" clId="{3028E67E-6B69-45BE-AF0E-B5EE118571BE}"/>
    <pc:docChg chg="delSld modSld sldOrd">
      <pc:chgData name="TejaSree Goli" userId="ea3f8a8d68593e19" providerId="LiveId" clId="{3028E67E-6B69-45BE-AF0E-B5EE118571BE}" dt="2023-12-21T19:03:37.257" v="63" actId="2696"/>
      <pc:docMkLst>
        <pc:docMk/>
      </pc:docMkLst>
      <pc:sldChg chg="addSp modSp del mod">
        <pc:chgData name="TejaSree Goli" userId="ea3f8a8d68593e19" providerId="LiveId" clId="{3028E67E-6B69-45BE-AF0E-B5EE118571BE}" dt="2023-12-21T19:03:37.257" v="63" actId="2696"/>
        <pc:sldMkLst>
          <pc:docMk/>
          <pc:sldMk cId="2414238418" sldId="264"/>
        </pc:sldMkLst>
        <pc:spChg chg="add mod">
          <ac:chgData name="TejaSree Goli" userId="ea3f8a8d68593e19" providerId="LiveId" clId="{3028E67E-6B69-45BE-AF0E-B5EE118571BE}" dt="2023-12-20T07:49:26.528" v="59" actId="1076"/>
          <ac:spMkLst>
            <pc:docMk/>
            <pc:sldMk cId="2414238418" sldId="264"/>
            <ac:spMk id="2" creationId="{075538C4-0B5D-C491-D0C7-E96A1E4D98B9}"/>
          </ac:spMkLst>
        </pc:spChg>
        <pc:picChg chg="mod">
          <ac:chgData name="TejaSree Goli" userId="ea3f8a8d68593e19" providerId="LiveId" clId="{3028E67E-6B69-45BE-AF0E-B5EE118571BE}" dt="2023-12-20T07:48:51.973" v="27" actId="14100"/>
          <ac:picMkLst>
            <pc:docMk/>
            <pc:sldMk cId="2414238418" sldId="264"/>
            <ac:picMk id="4" creationId="{47A0CB1A-56C3-E495-357B-45F0629AC23C}"/>
          </ac:picMkLst>
        </pc:picChg>
        <pc:picChg chg="mod">
          <ac:chgData name="TejaSree Goli" userId="ea3f8a8d68593e19" providerId="LiveId" clId="{3028E67E-6B69-45BE-AF0E-B5EE118571BE}" dt="2023-12-20T07:48:56.809" v="28" actId="1076"/>
          <ac:picMkLst>
            <pc:docMk/>
            <pc:sldMk cId="2414238418" sldId="264"/>
            <ac:picMk id="8" creationId="{17A83E1E-C406-B9A8-F71B-90A4F9AAE277}"/>
          </ac:picMkLst>
        </pc:picChg>
      </pc:sldChg>
      <pc:sldChg chg="ord">
        <pc:chgData name="TejaSree Goli" userId="ea3f8a8d68593e19" providerId="LiveId" clId="{3028E67E-6B69-45BE-AF0E-B5EE118571BE}" dt="2023-12-20T07:49:41.328" v="61"/>
        <pc:sldMkLst>
          <pc:docMk/>
          <pc:sldMk cId="2074019079" sldId="265"/>
        </pc:sldMkLst>
      </pc:sldChg>
      <pc:sldChg chg="addSp modSp del mod">
        <pc:chgData name="TejaSree Goli" userId="ea3f8a8d68593e19" providerId="LiveId" clId="{3028E67E-6B69-45BE-AF0E-B5EE118571BE}" dt="2023-12-21T19:02:52.174" v="62" actId="2696"/>
        <pc:sldMkLst>
          <pc:docMk/>
          <pc:sldMk cId="547701288" sldId="268"/>
        </pc:sldMkLst>
        <pc:spChg chg="add mod">
          <ac:chgData name="TejaSree Goli" userId="ea3f8a8d68593e19" providerId="LiveId" clId="{3028E67E-6B69-45BE-AF0E-B5EE118571BE}" dt="2023-12-20T07:48:26.016" v="24" actId="20577"/>
          <ac:spMkLst>
            <pc:docMk/>
            <pc:sldMk cId="547701288" sldId="268"/>
            <ac:spMk id="2" creationId="{82917B76-2AAC-1C4F-BE49-958777765EED}"/>
          </ac:spMkLst>
        </pc:spChg>
        <pc:picChg chg="mod">
          <ac:chgData name="TejaSree Goli" userId="ea3f8a8d68593e19" providerId="LiveId" clId="{3028E67E-6B69-45BE-AF0E-B5EE118571BE}" dt="2023-12-20T07:48:31.548" v="25" actId="14100"/>
          <ac:picMkLst>
            <pc:docMk/>
            <pc:sldMk cId="547701288" sldId="268"/>
            <ac:picMk id="4" creationId="{B70612F9-88A5-7897-6BF1-93EB3C5EB6A6}"/>
          </ac:picMkLst>
        </pc:picChg>
      </pc:sldChg>
    </pc:docChg>
  </pc:docChgLst>
  <pc:docChgLst>
    <pc:chgData name="TejaSree Goli" userId="ea3f8a8d68593e19" providerId="LiveId" clId="{23EA0F38-8C0E-4B9B-ACDD-EB7F94FF0B68}"/>
    <pc:docChg chg="custSel modSld">
      <pc:chgData name="TejaSree Goli" userId="ea3f8a8d68593e19" providerId="LiveId" clId="{23EA0F38-8C0E-4B9B-ACDD-EB7F94FF0B68}" dt="2023-12-08T17:37:31.504" v="22" actId="14100"/>
      <pc:docMkLst>
        <pc:docMk/>
      </pc:docMkLst>
      <pc:sldChg chg="addSp delSp modSp mod">
        <pc:chgData name="TejaSree Goli" userId="ea3f8a8d68593e19" providerId="LiveId" clId="{23EA0F38-8C0E-4B9B-ACDD-EB7F94FF0B68}" dt="2023-12-08T17:35:25.334" v="16" actId="1076"/>
        <pc:sldMkLst>
          <pc:docMk/>
          <pc:sldMk cId="2414238418" sldId="264"/>
        </pc:sldMkLst>
        <pc:spChg chg="del">
          <ac:chgData name="TejaSree Goli" userId="ea3f8a8d68593e19" providerId="LiveId" clId="{23EA0F38-8C0E-4B9B-ACDD-EB7F94FF0B68}" dt="2023-12-08T17:33:12.261" v="0" actId="478"/>
          <ac:spMkLst>
            <pc:docMk/>
            <pc:sldMk cId="2414238418" sldId="264"/>
            <ac:spMk id="2" creationId="{C3A92886-6943-4BE5-CDFD-764061167803}"/>
          </ac:spMkLst>
        </pc:spChg>
        <pc:spChg chg="add del mod">
          <ac:chgData name="TejaSree Goli" userId="ea3f8a8d68593e19" providerId="LiveId" clId="{23EA0F38-8C0E-4B9B-ACDD-EB7F94FF0B68}" dt="2023-12-08T17:33:18.081" v="1" actId="478"/>
          <ac:spMkLst>
            <pc:docMk/>
            <pc:sldMk cId="2414238418" sldId="264"/>
            <ac:spMk id="5" creationId="{1F32FBB6-3380-99F2-26ED-842C1871618A}"/>
          </ac:spMkLst>
        </pc:spChg>
        <pc:spChg chg="mod">
          <ac:chgData name="TejaSree Goli" userId="ea3f8a8d68593e19" providerId="LiveId" clId="{23EA0F38-8C0E-4B9B-ACDD-EB7F94FF0B68}" dt="2023-12-08T17:33:36.096" v="4" actId="1076"/>
          <ac:spMkLst>
            <pc:docMk/>
            <pc:sldMk cId="2414238418" sldId="264"/>
            <ac:spMk id="9" creationId="{596F5592-B3EA-9259-570A-7C32892D2D64}"/>
          </ac:spMkLst>
        </pc:spChg>
        <pc:spChg chg="mod">
          <ac:chgData name="TejaSree Goli" userId="ea3f8a8d68593e19" providerId="LiveId" clId="{23EA0F38-8C0E-4B9B-ACDD-EB7F94FF0B68}" dt="2023-12-08T17:35:25.334" v="16" actId="1076"/>
          <ac:spMkLst>
            <pc:docMk/>
            <pc:sldMk cId="2414238418" sldId="264"/>
            <ac:spMk id="10" creationId="{062B0292-D19E-463E-C12E-F8100254456B}"/>
          </ac:spMkLst>
        </pc:spChg>
        <pc:picChg chg="mod">
          <ac:chgData name="TejaSree Goli" userId="ea3f8a8d68593e19" providerId="LiveId" clId="{23EA0F38-8C0E-4B9B-ACDD-EB7F94FF0B68}" dt="2023-12-08T17:34:29.638" v="13" actId="14100"/>
          <ac:picMkLst>
            <pc:docMk/>
            <pc:sldMk cId="2414238418" sldId="264"/>
            <ac:picMk id="4" creationId="{47A0CB1A-56C3-E495-357B-45F0629AC23C}"/>
          </ac:picMkLst>
        </pc:picChg>
        <pc:picChg chg="mod">
          <ac:chgData name="TejaSree Goli" userId="ea3f8a8d68593e19" providerId="LiveId" clId="{23EA0F38-8C0E-4B9B-ACDD-EB7F94FF0B68}" dt="2023-12-08T17:33:41.591" v="5" actId="14100"/>
          <ac:picMkLst>
            <pc:docMk/>
            <pc:sldMk cId="2414238418" sldId="264"/>
            <ac:picMk id="8" creationId="{17A83E1E-C406-B9A8-F71B-90A4F9AAE277}"/>
          </ac:picMkLst>
        </pc:picChg>
      </pc:sldChg>
      <pc:sldChg chg="delSp modSp mod">
        <pc:chgData name="TejaSree Goli" userId="ea3f8a8d68593e19" providerId="LiveId" clId="{23EA0F38-8C0E-4B9B-ACDD-EB7F94FF0B68}" dt="2023-12-08T17:37:31.504" v="22" actId="14100"/>
        <pc:sldMkLst>
          <pc:docMk/>
          <pc:sldMk cId="547701288" sldId="268"/>
        </pc:sldMkLst>
        <pc:spChg chg="del mod">
          <ac:chgData name="TejaSree Goli" userId="ea3f8a8d68593e19" providerId="LiveId" clId="{23EA0F38-8C0E-4B9B-ACDD-EB7F94FF0B68}" dt="2023-12-08T17:37:14.699" v="18" actId="478"/>
          <ac:spMkLst>
            <pc:docMk/>
            <pc:sldMk cId="547701288" sldId="268"/>
            <ac:spMk id="2" creationId="{1D452857-BA19-F2E3-A3F8-A27E7C59F73E}"/>
          </ac:spMkLst>
        </pc:spChg>
        <pc:picChg chg="mod">
          <ac:chgData name="TejaSree Goli" userId="ea3f8a8d68593e19" providerId="LiveId" clId="{23EA0F38-8C0E-4B9B-ACDD-EB7F94FF0B68}" dt="2023-12-08T17:37:31.504" v="22" actId="14100"/>
          <ac:picMkLst>
            <pc:docMk/>
            <pc:sldMk cId="547701288" sldId="268"/>
            <ac:picMk id="4" creationId="{B70612F9-88A5-7897-6BF1-93EB3C5EB6A6}"/>
          </ac:picMkLst>
        </pc:picChg>
      </pc:sldChg>
    </pc:docChg>
  </pc:docChgLst>
  <pc:docChgLst>
    <pc:chgData name="TejaSree Goli" userId="ea3f8a8d68593e19" providerId="LiveId" clId="{00362308-705B-49D6-A63D-D47615719936}"/>
    <pc:docChg chg="custSel addSld modSld sldOrd">
      <pc:chgData name="TejaSree Goli" userId="ea3f8a8d68593e19" providerId="LiveId" clId="{00362308-705B-49D6-A63D-D47615719936}" dt="2023-12-02T02:53:25.462" v="2596"/>
      <pc:docMkLst>
        <pc:docMk/>
      </pc:docMkLst>
      <pc:sldChg chg="addSp delSp modSp new mod">
        <pc:chgData name="TejaSree Goli" userId="ea3f8a8d68593e19" providerId="LiveId" clId="{00362308-705B-49D6-A63D-D47615719936}" dt="2023-12-01T02:06:15.692" v="302" actId="1076"/>
        <pc:sldMkLst>
          <pc:docMk/>
          <pc:sldMk cId="523793579" sldId="256"/>
        </pc:sldMkLst>
        <pc:spChg chg="del">
          <ac:chgData name="TejaSree Goli" userId="ea3f8a8d68593e19" providerId="LiveId" clId="{00362308-705B-49D6-A63D-D47615719936}" dt="2023-12-01T01:46:38.995" v="1" actId="478"/>
          <ac:spMkLst>
            <pc:docMk/>
            <pc:sldMk cId="523793579" sldId="256"/>
            <ac:spMk id="2" creationId="{8D56167A-FFB2-3D89-1B0A-724278F48A8B}"/>
          </ac:spMkLst>
        </pc:spChg>
        <pc:spChg chg="del">
          <ac:chgData name="TejaSree Goli" userId="ea3f8a8d68593e19" providerId="LiveId" clId="{00362308-705B-49D6-A63D-D47615719936}" dt="2023-12-01T01:46:40.768" v="2" actId="478"/>
          <ac:spMkLst>
            <pc:docMk/>
            <pc:sldMk cId="523793579" sldId="256"/>
            <ac:spMk id="3" creationId="{0D33BB97-517E-CA8B-265B-AF369FEB71FC}"/>
          </ac:spMkLst>
        </pc:spChg>
        <pc:spChg chg="add mod">
          <ac:chgData name="TejaSree Goli" userId="ea3f8a8d68593e19" providerId="LiveId" clId="{00362308-705B-49D6-A63D-D47615719936}" dt="2023-12-01T01:49:54.992" v="169" actId="20577"/>
          <ac:spMkLst>
            <pc:docMk/>
            <pc:sldMk cId="523793579" sldId="256"/>
            <ac:spMk id="6" creationId="{730EC61F-465B-6813-0ABE-3C7769B492FC}"/>
          </ac:spMkLst>
        </pc:spChg>
        <pc:spChg chg="add mod">
          <ac:chgData name="TejaSree Goli" userId="ea3f8a8d68593e19" providerId="LiveId" clId="{00362308-705B-49D6-A63D-D47615719936}" dt="2023-12-01T02:06:15.692" v="302" actId="1076"/>
          <ac:spMkLst>
            <pc:docMk/>
            <pc:sldMk cId="523793579" sldId="256"/>
            <ac:spMk id="7" creationId="{A9ED7D76-8E13-F008-2523-389E4872002C}"/>
          </ac:spMkLst>
        </pc:spChg>
        <pc:spChg chg="add mod">
          <ac:chgData name="TejaSree Goli" userId="ea3f8a8d68593e19" providerId="LiveId" clId="{00362308-705B-49D6-A63D-D47615719936}" dt="2023-12-01T02:06:05.483" v="299" actId="1076"/>
          <ac:spMkLst>
            <pc:docMk/>
            <pc:sldMk cId="523793579" sldId="256"/>
            <ac:spMk id="9" creationId="{655C0F2E-3F3F-826A-1526-D2947D9C787D}"/>
          </ac:spMkLst>
        </pc:spChg>
        <pc:picChg chg="add mod">
          <ac:chgData name="TejaSree Goli" userId="ea3f8a8d68593e19" providerId="LiveId" clId="{00362308-705B-49D6-A63D-D47615719936}" dt="2023-12-01T01:46:55.037" v="7" actId="14100"/>
          <ac:picMkLst>
            <pc:docMk/>
            <pc:sldMk cId="523793579" sldId="256"/>
            <ac:picMk id="5" creationId="{F53EE877-1CF8-AED2-D5DB-A2C96CFC6C79}"/>
          </ac:picMkLst>
        </pc:picChg>
      </pc:sldChg>
      <pc:sldChg chg="addSp delSp modSp new mod">
        <pc:chgData name="TejaSree Goli" userId="ea3f8a8d68593e19" providerId="LiveId" clId="{00362308-705B-49D6-A63D-D47615719936}" dt="2023-12-01T03:13:44.742" v="1334" actId="6549"/>
        <pc:sldMkLst>
          <pc:docMk/>
          <pc:sldMk cId="1365432633" sldId="257"/>
        </pc:sldMkLst>
        <pc:spChg chg="mod">
          <ac:chgData name="TejaSree Goli" userId="ea3f8a8d68593e19" providerId="LiveId" clId="{00362308-705B-49D6-A63D-D47615719936}" dt="2023-12-01T03:04:16.106" v="917" actId="1076"/>
          <ac:spMkLst>
            <pc:docMk/>
            <pc:sldMk cId="1365432633" sldId="257"/>
            <ac:spMk id="2" creationId="{0717E9FF-3DB6-FDC8-B5F2-BD5DB45F665E}"/>
          </ac:spMkLst>
        </pc:spChg>
        <pc:spChg chg="del">
          <ac:chgData name="TejaSree Goli" userId="ea3f8a8d68593e19" providerId="LiveId" clId="{00362308-705B-49D6-A63D-D47615719936}" dt="2023-12-01T02:14:01.341" v="304" actId="478"/>
          <ac:spMkLst>
            <pc:docMk/>
            <pc:sldMk cId="1365432633" sldId="257"/>
            <ac:spMk id="3" creationId="{C951B4BA-B9AC-7F26-2D47-25679ACD4FB2}"/>
          </ac:spMkLst>
        </pc:spChg>
        <pc:spChg chg="add del mod">
          <ac:chgData name="TejaSree Goli" userId="ea3f8a8d68593e19" providerId="LiveId" clId="{00362308-705B-49D6-A63D-D47615719936}" dt="2023-12-01T02:20:37.448" v="353" actId="478"/>
          <ac:spMkLst>
            <pc:docMk/>
            <pc:sldMk cId="1365432633" sldId="257"/>
            <ac:spMk id="5" creationId="{ABE0B11D-636F-A58A-8A8C-2A567CC74FE1}"/>
          </ac:spMkLst>
        </pc:spChg>
        <pc:spChg chg="add mod">
          <ac:chgData name="TejaSree Goli" userId="ea3f8a8d68593e19" providerId="LiveId" clId="{00362308-705B-49D6-A63D-D47615719936}" dt="2023-12-01T03:13:44.742" v="1334" actId="6549"/>
          <ac:spMkLst>
            <pc:docMk/>
            <pc:sldMk cId="1365432633" sldId="257"/>
            <ac:spMk id="7" creationId="{FB93741D-4CC3-8008-D5EA-F66A17EC2F20}"/>
          </ac:spMkLst>
        </pc:spChg>
        <pc:graphicFrameChg chg="add del mod modGraphic">
          <ac:chgData name="TejaSree Goli" userId="ea3f8a8d68593e19" providerId="LiveId" clId="{00362308-705B-49D6-A63D-D47615719936}" dt="2023-12-01T02:20:35.286" v="352" actId="478"/>
          <ac:graphicFrameMkLst>
            <pc:docMk/>
            <pc:sldMk cId="1365432633" sldId="257"/>
            <ac:graphicFrameMk id="4" creationId="{F450B67E-9339-E40A-3B1D-01C09B3E98D7}"/>
          </ac:graphicFrameMkLst>
        </pc:graphicFrameChg>
        <pc:graphicFrameChg chg="add del mod modGraphic">
          <ac:chgData name="TejaSree Goli" userId="ea3f8a8d68593e19" providerId="LiveId" clId="{00362308-705B-49D6-A63D-D47615719936}" dt="2023-12-01T02:21:52.316" v="358" actId="478"/>
          <ac:graphicFrameMkLst>
            <pc:docMk/>
            <pc:sldMk cId="1365432633" sldId="257"/>
            <ac:graphicFrameMk id="6" creationId="{B2EEF9B4-8C7D-03B6-6259-EFDBA8B80ABA}"/>
          </ac:graphicFrameMkLst>
        </pc:graphicFrameChg>
      </pc:sldChg>
      <pc:sldChg chg="addSp delSp modSp new mod">
        <pc:chgData name="TejaSree Goli" userId="ea3f8a8d68593e19" providerId="LiveId" clId="{00362308-705B-49D6-A63D-D47615719936}" dt="2023-12-02T02:49:51.911" v="2579" actId="1076"/>
        <pc:sldMkLst>
          <pc:docMk/>
          <pc:sldMk cId="2322945961" sldId="258"/>
        </pc:sldMkLst>
        <pc:spChg chg="mod">
          <ac:chgData name="TejaSree Goli" userId="ea3f8a8d68593e19" providerId="LiveId" clId="{00362308-705B-49D6-A63D-D47615719936}" dt="2023-12-01T02:59:09.816" v="623" actId="255"/>
          <ac:spMkLst>
            <pc:docMk/>
            <pc:sldMk cId="2322945961" sldId="258"/>
            <ac:spMk id="2" creationId="{58F8BC38-6FDD-7900-3A0F-038BDDC26212}"/>
          </ac:spMkLst>
        </pc:spChg>
        <pc:spChg chg="del">
          <ac:chgData name="TejaSree Goli" userId="ea3f8a8d68593e19" providerId="LiveId" clId="{00362308-705B-49D6-A63D-D47615719936}" dt="2023-12-02T02:49:35.511" v="2576" actId="931"/>
          <ac:spMkLst>
            <pc:docMk/>
            <pc:sldMk cId="2322945961" sldId="258"/>
            <ac:spMk id="3" creationId="{B2590D54-5062-FF02-7360-2CEBC371CB87}"/>
          </ac:spMkLst>
        </pc:spChg>
        <pc:picChg chg="add mod">
          <ac:chgData name="TejaSree Goli" userId="ea3f8a8d68593e19" providerId="LiveId" clId="{00362308-705B-49D6-A63D-D47615719936}" dt="2023-12-02T02:49:51.911" v="2579" actId="1076"/>
          <ac:picMkLst>
            <pc:docMk/>
            <pc:sldMk cId="2322945961" sldId="258"/>
            <ac:picMk id="5" creationId="{42320A1D-C4B3-06F7-D063-785452718946}"/>
          </ac:picMkLst>
        </pc:picChg>
      </pc:sldChg>
      <pc:sldChg chg="addSp delSp modSp new mod">
        <pc:chgData name="TejaSree Goli" userId="ea3f8a8d68593e19" providerId="LiveId" clId="{00362308-705B-49D6-A63D-D47615719936}" dt="2023-12-02T02:53:25.462" v="2596"/>
        <pc:sldMkLst>
          <pc:docMk/>
          <pc:sldMk cId="340875558" sldId="259"/>
        </pc:sldMkLst>
        <pc:spChg chg="mod">
          <ac:chgData name="TejaSree Goli" userId="ea3f8a8d68593e19" providerId="LiveId" clId="{00362308-705B-49D6-A63D-D47615719936}" dt="2023-12-01T03:03:44.263" v="902" actId="20577"/>
          <ac:spMkLst>
            <pc:docMk/>
            <pc:sldMk cId="340875558" sldId="259"/>
            <ac:spMk id="2" creationId="{E1A9D756-835E-CCD6-3F31-80D932455546}"/>
          </ac:spMkLst>
        </pc:spChg>
        <pc:spChg chg="del">
          <ac:chgData name="TejaSree Goli" userId="ea3f8a8d68593e19" providerId="LiveId" clId="{00362308-705B-49D6-A63D-D47615719936}" dt="2023-12-02T02:50:44.124" v="2580" actId="3680"/>
          <ac:spMkLst>
            <pc:docMk/>
            <pc:sldMk cId="340875558" sldId="259"/>
            <ac:spMk id="3" creationId="{598EDC41-09DC-3250-6F36-2179883B805D}"/>
          </ac:spMkLst>
        </pc:spChg>
        <pc:spChg chg="add del mod">
          <ac:chgData name="TejaSree Goli" userId="ea3f8a8d68593e19" providerId="LiveId" clId="{00362308-705B-49D6-A63D-D47615719936}" dt="2023-12-02T02:51:35.545" v="2582" actId="3680"/>
          <ac:spMkLst>
            <pc:docMk/>
            <pc:sldMk cId="340875558" sldId="259"/>
            <ac:spMk id="6" creationId="{6654D0BE-0861-40AF-6314-DEE15B049E4D}"/>
          </ac:spMkLst>
        </pc:spChg>
        <pc:graphicFrameChg chg="add del mod ord modGraphic">
          <ac:chgData name="TejaSree Goli" userId="ea3f8a8d68593e19" providerId="LiveId" clId="{00362308-705B-49D6-A63D-D47615719936}" dt="2023-12-02T02:51:29.854" v="2581" actId="478"/>
          <ac:graphicFrameMkLst>
            <pc:docMk/>
            <pc:sldMk cId="340875558" sldId="259"/>
            <ac:graphicFrameMk id="4" creationId="{BEFE5CF9-162A-514C-8AF4-7B45EC560B4F}"/>
          </ac:graphicFrameMkLst>
        </pc:graphicFrameChg>
        <pc:graphicFrameChg chg="add mod ord modGraphic">
          <ac:chgData name="TejaSree Goli" userId="ea3f8a8d68593e19" providerId="LiveId" clId="{00362308-705B-49D6-A63D-D47615719936}" dt="2023-12-02T02:53:25.462" v="2596"/>
          <ac:graphicFrameMkLst>
            <pc:docMk/>
            <pc:sldMk cId="340875558" sldId="259"/>
            <ac:graphicFrameMk id="7" creationId="{E64F6BCD-BB8C-49F9-7417-7DC53FA218FC}"/>
          </ac:graphicFrameMkLst>
        </pc:graphicFrameChg>
      </pc:sldChg>
      <pc:sldChg chg="addSp delSp modSp new mod">
        <pc:chgData name="TejaSree Goli" userId="ea3f8a8d68593e19" providerId="LiveId" clId="{00362308-705B-49D6-A63D-D47615719936}" dt="2023-12-02T02:48:24.085" v="2575" actId="14100"/>
        <pc:sldMkLst>
          <pc:docMk/>
          <pc:sldMk cId="1894374825" sldId="260"/>
        </pc:sldMkLst>
        <pc:spChg chg="mod">
          <ac:chgData name="TejaSree Goli" userId="ea3f8a8d68593e19" providerId="LiveId" clId="{00362308-705B-49D6-A63D-D47615719936}" dt="2023-12-01T03:00:39.477" v="717" actId="255"/>
          <ac:spMkLst>
            <pc:docMk/>
            <pc:sldMk cId="1894374825" sldId="260"/>
            <ac:spMk id="2" creationId="{0E473BDF-14D3-9C02-B778-F87537D19E09}"/>
          </ac:spMkLst>
        </pc:spChg>
        <pc:spChg chg="del">
          <ac:chgData name="TejaSree Goli" userId="ea3f8a8d68593e19" providerId="LiveId" clId="{00362308-705B-49D6-A63D-D47615719936}" dt="2023-12-01T03:24:40.024" v="1601"/>
          <ac:spMkLst>
            <pc:docMk/>
            <pc:sldMk cId="1894374825" sldId="260"/>
            <ac:spMk id="3" creationId="{91005E69-D3C9-894F-9E52-163AA466FACB}"/>
          </ac:spMkLst>
        </pc:spChg>
        <pc:spChg chg="add del mod">
          <ac:chgData name="TejaSree Goli" userId="ea3f8a8d68593e19" providerId="LiveId" clId="{00362308-705B-49D6-A63D-D47615719936}" dt="2023-12-02T02:43:05.229" v="2249"/>
          <ac:spMkLst>
            <pc:docMk/>
            <pc:sldMk cId="1894374825" sldId="260"/>
            <ac:spMk id="3" creationId="{BBBF31D5-736A-1B14-FC59-441E6361E7FD}"/>
          </ac:spMkLst>
        </pc:spChg>
        <pc:spChg chg="add mod">
          <ac:chgData name="TejaSree Goli" userId="ea3f8a8d68593e19" providerId="LiveId" clId="{00362308-705B-49D6-A63D-D47615719936}" dt="2023-12-02T02:48:24.085" v="2575" actId="14100"/>
          <ac:spMkLst>
            <pc:docMk/>
            <pc:sldMk cId="1894374825" sldId="260"/>
            <ac:spMk id="5" creationId="{23CF57D9-B65B-79C9-A387-CDF48B700283}"/>
          </ac:spMkLst>
        </pc:spChg>
        <pc:spChg chg="add mod">
          <ac:chgData name="TejaSree Goli" userId="ea3f8a8d68593e19" providerId="LiveId" clId="{00362308-705B-49D6-A63D-D47615719936}" dt="2023-12-02T02:48:03.678" v="2569" actId="14100"/>
          <ac:spMkLst>
            <pc:docMk/>
            <pc:sldMk cId="1894374825" sldId="260"/>
            <ac:spMk id="7" creationId="{C9B14413-7F30-9F4B-335C-78A5F403CC2C}"/>
          </ac:spMkLst>
        </pc:spChg>
        <pc:picChg chg="add mod">
          <ac:chgData name="TejaSree Goli" userId="ea3f8a8d68593e19" providerId="LiveId" clId="{00362308-705B-49D6-A63D-D47615719936}" dt="2023-12-02T02:43:04.241" v="2247" actId="14100"/>
          <ac:picMkLst>
            <pc:docMk/>
            <pc:sldMk cId="1894374825" sldId="260"/>
            <ac:picMk id="4" creationId="{89F2E2C1-EF95-F191-744E-E85B9F885EC4}"/>
          </ac:picMkLst>
        </pc:picChg>
        <pc:picChg chg="add mod">
          <ac:chgData name="TejaSree Goli" userId="ea3f8a8d68593e19" providerId="LiveId" clId="{00362308-705B-49D6-A63D-D47615719936}" dt="2023-12-01T03:25:24.259" v="1610" actId="14100"/>
          <ac:picMkLst>
            <pc:docMk/>
            <pc:sldMk cId="1894374825" sldId="260"/>
            <ac:picMk id="6" creationId="{7F39468F-5CB4-673F-0041-3E9358E7A039}"/>
          </ac:picMkLst>
        </pc:picChg>
      </pc:sldChg>
      <pc:sldChg chg="addSp delSp modSp new mod">
        <pc:chgData name="TejaSree Goli" userId="ea3f8a8d68593e19" providerId="LiveId" clId="{00362308-705B-49D6-A63D-D47615719936}" dt="2023-12-01T03:28:03.302" v="1619" actId="1076"/>
        <pc:sldMkLst>
          <pc:docMk/>
          <pc:sldMk cId="2299370776" sldId="261"/>
        </pc:sldMkLst>
        <pc:spChg chg="mod">
          <ac:chgData name="TejaSree Goli" userId="ea3f8a8d68593e19" providerId="LiveId" clId="{00362308-705B-49D6-A63D-D47615719936}" dt="2023-12-01T03:07:18.380" v="1056" actId="255"/>
          <ac:spMkLst>
            <pc:docMk/>
            <pc:sldMk cId="2299370776" sldId="261"/>
            <ac:spMk id="2" creationId="{334F3B6C-17AF-D8F3-5135-EF4FC9C9D98A}"/>
          </ac:spMkLst>
        </pc:spChg>
        <pc:spChg chg="del">
          <ac:chgData name="TejaSree Goli" userId="ea3f8a8d68593e19" providerId="LiveId" clId="{00362308-705B-49D6-A63D-D47615719936}" dt="2023-12-01T03:25:55.909" v="1611"/>
          <ac:spMkLst>
            <pc:docMk/>
            <pc:sldMk cId="2299370776" sldId="261"/>
            <ac:spMk id="3" creationId="{3AC9A0A1-A9BE-C75E-EADA-D26B858FD9DB}"/>
          </ac:spMkLst>
        </pc:spChg>
        <pc:picChg chg="add mod">
          <ac:chgData name="TejaSree Goli" userId="ea3f8a8d68593e19" providerId="LiveId" clId="{00362308-705B-49D6-A63D-D47615719936}" dt="2023-12-01T03:28:03.302" v="1619" actId="1076"/>
          <ac:picMkLst>
            <pc:docMk/>
            <pc:sldMk cId="2299370776" sldId="261"/>
            <ac:picMk id="4" creationId="{BBD7ED61-CFA5-7695-9C4F-0EF64EEFD4B6}"/>
          </ac:picMkLst>
        </pc:picChg>
        <pc:picChg chg="add mod">
          <ac:chgData name="TejaSree Goli" userId="ea3f8a8d68593e19" providerId="LiveId" clId="{00362308-705B-49D6-A63D-D47615719936}" dt="2023-12-01T03:27:58.078" v="1618" actId="1076"/>
          <ac:picMkLst>
            <pc:docMk/>
            <pc:sldMk cId="2299370776" sldId="261"/>
            <ac:picMk id="5" creationId="{1025A276-B867-3BF4-9195-872723185352}"/>
          </ac:picMkLst>
        </pc:picChg>
      </pc:sldChg>
      <pc:sldChg chg="modSp new mod">
        <pc:chgData name="TejaSree Goli" userId="ea3f8a8d68593e19" providerId="LiveId" clId="{00362308-705B-49D6-A63D-D47615719936}" dt="2023-12-01T03:08:24.175" v="1121" actId="20577"/>
        <pc:sldMkLst>
          <pc:docMk/>
          <pc:sldMk cId="3527358659" sldId="262"/>
        </pc:sldMkLst>
        <pc:spChg chg="mod">
          <ac:chgData name="TejaSree Goli" userId="ea3f8a8d68593e19" providerId="LiveId" clId="{00362308-705B-49D6-A63D-D47615719936}" dt="2023-12-01T03:08:15.730" v="1093" actId="255"/>
          <ac:spMkLst>
            <pc:docMk/>
            <pc:sldMk cId="3527358659" sldId="262"/>
            <ac:spMk id="2" creationId="{1E37339B-48B3-71BE-44C7-FED6F47D4C4F}"/>
          </ac:spMkLst>
        </pc:spChg>
        <pc:spChg chg="mod">
          <ac:chgData name="TejaSree Goli" userId="ea3f8a8d68593e19" providerId="LiveId" clId="{00362308-705B-49D6-A63D-D47615719936}" dt="2023-12-01T03:08:24.175" v="1121" actId="20577"/>
          <ac:spMkLst>
            <pc:docMk/>
            <pc:sldMk cId="3527358659" sldId="262"/>
            <ac:spMk id="3" creationId="{29143799-B89E-1DCE-7084-C84B5E5BA4ED}"/>
          </ac:spMkLst>
        </pc:spChg>
      </pc:sldChg>
      <pc:sldChg chg="modSp new mod">
        <pc:chgData name="TejaSree Goli" userId="ea3f8a8d68593e19" providerId="LiveId" clId="{00362308-705B-49D6-A63D-D47615719936}" dt="2023-12-01T03:09:15.621" v="1138" actId="255"/>
        <pc:sldMkLst>
          <pc:docMk/>
          <pc:sldMk cId="3693331909" sldId="263"/>
        </pc:sldMkLst>
        <pc:spChg chg="mod">
          <ac:chgData name="TejaSree Goli" userId="ea3f8a8d68593e19" providerId="LiveId" clId="{00362308-705B-49D6-A63D-D47615719936}" dt="2023-12-01T03:09:15.621" v="1138" actId="255"/>
          <ac:spMkLst>
            <pc:docMk/>
            <pc:sldMk cId="3693331909" sldId="263"/>
            <ac:spMk id="2" creationId="{2ADEB48A-A42C-2885-0080-932200D876DF}"/>
          </ac:spMkLst>
        </pc:spChg>
      </pc:sldChg>
      <pc:sldChg chg="addSp delSp modSp new mod delAnim modAnim">
        <pc:chgData name="TejaSree Goli" userId="ea3f8a8d68593e19" providerId="LiveId" clId="{00362308-705B-49D6-A63D-D47615719936}" dt="2023-12-02T02:41:53.187" v="2244" actId="14100"/>
        <pc:sldMkLst>
          <pc:docMk/>
          <pc:sldMk cId="2414238418" sldId="264"/>
        </pc:sldMkLst>
        <pc:spChg chg="mod">
          <ac:chgData name="TejaSree Goli" userId="ea3f8a8d68593e19" providerId="LiveId" clId="{00362308-705B-49D6-A63D-D47615719936}" dt="2023-12-02T02:38:41.607" v="2111" actId="20577"/>
          <ac:spMkLst>
            <pc:docMk/>
            <pc:sldMk cId="2414238418" sldId="264"/>
            <ac:spMk id="2" creationId="{C3A92886-6943-4BE5-CDFD-764061167803}"/>
          </ac:spMkLst>
        </pc:spChg>
        <pc:spChg chg="del">
          <ac:chgData name="TejaSree Goli" userId="ea3f8a8d68593e19" providerId="LiveId" clId="{00362308-705B-49D6-A63D-D47615719936}" dt="2023-12-01T03:46:00.037" v="2031"/>
          <ac:spMkLst>
            <pc:docMk/>
            <pc:sldMk cId="2414238418" sldId="264"/>
            <ac:spMk id="3" creationId="{00B1A7AB-9ED4-FA30-6982-ED98D370C6BC}"/>
          </ac:spMkLst>
        </pc:spChg>
        <pc:spChg chg="add del mod">
          <ac:chgData name="TejaSree Goli" userId="ea3f8a8d68593e19" providerId="LiveId" clId="{00362308-705B-49D6-A63D-D47615719936}" dt="2023-12-02T02:36:53.969" v="2076" actId="478"/>
          <ac:spMkLst>
            <pc:docMk/>
            <pc:sldMk cId="2414238418" sldId="264"/>
            <ac:spMk id="3" creationId="{40A31137-A6CA-A727-0861-576AFF293D75}"/>
          </ac:spMkLst>
        </pc:spChg>
        <pc:spChg chg="add del mod">
          <ac:chgData name="TejaSree Goli" userId="ea3f8a8d68593e19" providerId="LiveId" clId="{00362308-705B-49D6-A63D-D47615719936}" dt="2023-12-02T02:38:09.859" v="2083"/>
          <ac:spMkLst>
            <pc:docMk/>
            <pc:sldMk cId="2414238418" sldId="264"/>
            <ac:spMk id="7" creationId="{F8D15E9F-9677-B1B4-99ED-9F36F36A64CB}"/>
          </ac:spMkLst>
        </pc:spChg>
        <pc:spChg chg="add mod">
          <ac:chgData name="TejaSree Goli" userId="ea3f8a8d68593e19" providerId="LiveId" clId="{00362308-705B-49D6-A63D-D47615719936}" dt="2023-12-02T02:40:45.296" v="2171" actId="20577"/>
          <ac:spMkLst>
            <pc:docMk/>
            <pc:sldMk cId="2414238418" sldId="264"/>
            <ac:spMk id="9" creationId="{596F5592-B3EA-9259-570A-7C32892D2D64}"/>
          </ac:spMkLst>
        </pc:spChg>
        <pc:spChg chg="add mod">
          <ac:chgData name="TejaSree Goli" userId="ea3f8a8d68593e19" providerId="LiveId" clId="{00362308-705B-49D6-A63D-D47615719936}" dt="2023-12-02T02:41:24.050" v="2241" actId="14100"/>
          <ac:spMkLst>
            <pc:docMk/>
            <pc:sldMk cId="2414238418" sldId="264"/>
            <ac:spMk id="10" creationId="{062B0292-D19E-463E-C12E-F8100254456B}"/>
          </ac:spMkLst>
        </pc:spChg>
        <pc:picChg chg="add mod">
          <ac:chgData name="TejaSree Goli" userId="ea3f8a8d68593e19" providerId="LiveId" clId="{00362308-705B-49D6-A63D-D47615719936}" dt="2023-12-02T02:41:53.187" v="2244" actId="14100"/>
          <ac:picMkLst>
            <pc:docMk/>
            <pc:sldMk cId="2414238418" sldId="264"/>
            <ac:picMk id="4" creationId="{47A0CB1A-56C3-E495-357B-45F0629AC23C}"/>
          </ac:picMkLst>
        </pc:picChg>
        <pc:picChg chg="add del mod">
          <ac:chgData name="TejaSree Goli" userId="ea3f8a8d68593e19" providerId="LiveId" clId="{00362308-705B-49D6-A63D-D47615719936}" dt="2023-12-01T03:45:17.632" v="2029" actId="478"/>
          <ac:picMkLst>
            <pc:docMk/>
            <pc:sldMk cId="2414238418" sldId="264"/>
            <ac:picMk id="5" creationId="{A124A2F9-1247-EDAE-1037-0FB61510F24A}"/>
          </ac:picMkLst>
        </pc:picChg>
        <pc:picChg chg="add del mod">
          <ac:chgData name="TejaSree Goli" userId="ea3f8a8d68593e19" providerId="LiveId" clId="{00362308-705B-49D6-A63D-D47615719936}" dt="2023-12-02T02:38:00.323" v="2082" actId="478"/>
          <ac:picMkLst>
            <pc:docMk/>
            <pc:sldMk cId="2414238418" sldId="264"/>
            <ac:picMk id="6" creationId="{DD403CC6-E408-FD4F-3EE5-2258E4BF3BBA}"/>
          </ac:picMkLst>
        </pc:picChg>
        <pc:picChg chg="add mod">
          <ac:chgData name="TejaSree Goli" userId="ea3f8a8d68593e19" providerId="LiveId" clId="{00362308-705B-49D6-A63D-D47615719936}" dt="2023-12-02T02:38:18.947" v="2086" actId="14100"/>
          <ac:picMkLst>
            <pc:docMk/>
            <pc:sldMk cId="2414238418" sldId="264"/>
            <ac:picMk id="8" creationId="{17A83E1E-C406-B9A8-F71B-90A4F9AAE277}"/>
          </ac:picMkLst>
        </pc:picChg>
      </pc:sldChg>
      <pc:sldChg chg="modSp new mod ord">
        <pc:chgData name="TejaSree Goli" userId="ea3f8a8d68593e19" providerId="LiveId" clId="{00362308-705B-49D6-A63D-D47615719936}" dt="2023-12-01T03:13:09.467" v="1272" actId="255"/>
        <pc:sldMkLst>
          <pc:docMk/>
          <pc:sldMk cId="2074019079" sldId="265"/>
        </pc:sldMkLst>
        <pc:spChg chg="mod">
          <ac:chgData name="TejaSree Goli" userId="ea3f8a8d68593e19" providerId="LiveId" clId="{00362308-705B-49D6-A63D-D47615719936}" dt="2023-12-01T03:13:09.467" v="1272" actId="255"/>
          <ac:spMkLst>
            <pc:docMk/>
            <pc:sldMk cId="2074019079" sldId="265"/>
            <ac:spMk id="2" creationId="{C8547508-A8A7-E97F-7625-3802C1494928}"/>
          </ac:spMkLst>
        </pc:spChg>
      </pc:sldChg>
      <pc:sldChg chg="addSp modSp new mod">
        <pc:chgData name="TejaSree Goli" userId="ea3f8a8d68593e19" providerId="LiveId" clId="{00362308-705B-49D6-A63D-D47615719936}" dt="2023-12-01T03:45:26.856" v="2030" actId="14100"/>
        <pc:sldMkLst>
          <pc:docMk/>
          <pc:sldMk cId="2729160070" sldId="266"/>
        </pc:sldMkLst>
        <pc:spChg chg="mod">
          <ac:chgData name="TejaSree Goli" userId="ea3f8a8d68593e19" providerId="LiveId" clId="{00362308-705B-49D6-A63D-D47615719936}" dt="2023-12-01T03:34:00.648" v="1721" actId="20577"/>
          <ac:spMkLst>
            <pc:docMk/>
            <pc:sldMk cId="2729160070" sldId="266"/>
            <ac:spMk id="2" creationId="{C3C3ED1D-F434-CFDF-C3B3-AAB326F39C92}"/>
          </ac:spMkLst>
        </pc:spChg>
        <pc:spChg chg="mod">
          <ac:chgData name="TejaSree Goli" userId="ea3f8a8d68593e19" providerId="LiveId" clId="{00362308-705B-49D6-A63D-D47615719936}" dt="2023-12-01T03:38:56.246" v="1972" actId="123"/>
          <ac:spMkLst>
            <pc:docMk/>
            <pc:sldMk cId="2729160070" sldId="266"/>
            <ac:spMk id="3" creationId="{3915BA16-B064-2905-40F5-6266BD20BA37}"/>
          </ac:spMkLst>
        </pc:spChg>
        <pc:picChg chg="add mod">
          <ac:chgData name="TejaSree Goli" userId="ea3f8a8d68593e19" providerId="LiveId" clId="{00362308-705B-49D6-A63D-D47615719936}" dt="2023-12-01T03:45:26.856" v="2030" actId="14100"/>
          <ac:picMkLst>
            <pc:docMk/>
            <pc:sldMk cId="2729160070" sldId="266"/>
            <ac:picMk id="5" creationId="{57DA1B04-F40F-66F5-A20C-5E7AA19AE34F}"/>
          </ac:picMkLst>
        </pc:picChg>
      </pc:sldChg>
      <pc:sldChg chg="addSp delSp modSp new mod setBg">
        <pc:chgData name="TejaSree Goli" userId="ea3f8a8d68593e19" providerId="LiveId" clId="{00362308-705B-49D6-A63D-D47615719936}" dt="2023-12-01T03:43:26.665" v="2020"/>
        <pc:sldMkLst>
          <pc:docMk/>
          <pc:sldMk cId="1031798249" sldId="267"/>
        </pc:sldMkLst>
        <pc:spChg chg="mod">
          <ac:chgData name="TejaSree Goli" userId="ea3f8a8d68593e19" providerId="LiveId" clId="{00362308-705B-49D6-A63D-D47615719936}" dt="2023-12-01T03:18:23.342" v="1366" actId="1076"/>
          <ac:spMkLst>
            <pc:docMk/>
            <pc:sldMk cId="1031798249" sldId="267"/>
            <ac:spMk id="2" creationId="{F3B21F62-0A1B-73AB-4BA1-4950FE97132F}"/>
          </ac:spMkLst>
        </pc:spChg>
        <pc:spChg chg="del">
          <ac:chgData name="TejaSree Goli" userId="ea3f8a8d68593e19" providerId="LiveId" clId="{00362308-705B-49D6-A63D-D47615719936}" dt="2023-12-01T03:16:05.833" v="1336"/>
          <ac:spMkLst>
            <pc:docMk/>
            <pc:sldMk cId="1031798249" sldId="267"/>
            <ac:spMk id="3" creationId="{A6C1AB63-C126-1739-1BE8-C5BB71CE1DB5}"/>
          </ac:spMkLst>
        </pc:spChg>
        <pc:spChg chg="add del mod">
          <ac:chgData name="TejaSree Goli" userId="ea3f8a8d68593e19" providerId="LiveId" clId="{00362308-705B-49D6-A63D-D47615719936}" dt="2023-12-01T03:18:18.688" v="1365" actId="478"/>
          <ac:spMkLst>
            <pc:docMk/>
            <pc:sldMk cId="1031798249" sldId="267"/>
            <ac:spMk id="4" creationId="{BD964192-C4C9-6117-0A58-BF38CCADE091}"/>
          </ac:spMkLst>
        </pc:spChg>
        <pc:picChg chg="add del mod">
          <ac:chgData name="TejaSree Goli" userId="ea3f8a8d68593e19" providerId="LiveId" clId="{00362308-705B-49D6-A63D-D47615719936}" dt="2023-12-01T03:18:12.014" v="1363" actId="478"/>
          <ac:picMkLst>
            <pc:docMk/>
            <pc:sldMk cId="1031798249" sldId="267"/>
            <ac:picMk id="1026" creationId="{5AE89C9A-9D45-86A3-8296-6D1DCBCB36CE}"/>
          </ac:picMkLst>
        </pc:picChg>
        <pc:picChg chg="add del mod">
          <ac:chgData name="TejaSree Goli" userId="ea3f8a8d68593e19" providerId="LiveId" clId="{00362308-705B-49D6-A63D-D47615719936}" dt="2023-12-01T03:21:42.458" v="1371" actId="478"/>
          <ac:picMkLst>
            <pc:docMk/>
            <pc:sldMk cId="1031798249" sldId="267"/>
            <ac:picMk id="1028" creationId="{7A663E7F-54D8-47FB-2204-48233D58BDDD}"/>
          </ac:picMkLst>
        </pc:picChg>
        <pc:picChg chg="add del mod">
          <ac:chgData name="TejaSree Goli" userId="ea3f8a8d68593e19" providerId="LiveId" clId="{00362308-705B-49D6-A63D-D47615719936}" dt="2023-12-01T03:23:39.462" v="1600" actId="478"/>
          <ac:picMkLst>
            <pc:docMk/>
            <pc:sldMk cId="1031798249" sldId="267"/>
            <ac:picMk id="1030" creationId="{DE3CF0AB-96DF-C8EE-7D87-2B09D30A39E9}"/>
          </ac:picMkLst>
        </pc:picChg>
      </pc:sldChg>
      <pc:sldChg chg="modSp new mod">
        <pc:chgData name="TejaSree Goli" userId="ea3f8a8d68593e19" providerId="LiveId" clId="{00362308-705B-49D6-A63D-D47615719936}" dt="2023-12-02T02:41:44.719" v="2243" actId="5793"/>
        <pc:sldMkLst>
          <pc:docMk/>
          <pc:sldMk cId="547701288" sldId="268"/>
        </pc:sldMkLst>
        <pc:spChg chg="mod">
          <ac:chgData name="TejaSree Goli" userId="ea3f8a8d68593e19" providerId="LiveId" clId="{00362308-705B-49D6-A63D-D47615719936}" dt="2023-12-02T02:38:56.661" v="2140" actId="20577"/>
          <ac:spMkLst>
            <pc:docMk/>
            <pc:sldMk cId="547701288" sldId="268"/>
            <ac:spMk id="2" creationId="{1D452857-BA19-F2E3-A3F8-A27E7C59F73E}"/>
          </ac:spMkLst>
        </pc:spChg>
        <pc:spChg chg="mod">
          <ac:chgData name="TejaSree Goli" userId="ea3f8a8d68593e19" providerId="LiveId" clId="{00362308-705B-49D6-A63D-D47615719936}" dt="2023-12-02T02:41:44.719" v="2243" actId="5793"/>
          <ac:spMkLst>
            <pc:docMk/>
            <pc:sldMk cId="547701288" sldId="268"/>
            <ac:spMk id="3" creationId="{C348372A-082D-BAEE-4511-0F5115A8911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64072-B72A-48A3-A1BB-0AE24C8C417E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1D27A-D9C5-4416-95DD-CE80F4311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80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1D27A-D9C5-4416-95DD-CE80F43114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61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EB04E-E277-F178-297F-9757BF36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4361F-5B09-BFF3-FC9A-0D74ACDE5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B59F4-668C-8126-07E7-F856AAE7F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D194-7F4D-4588-AD28-DFDA17186B9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DE402-EA4B-51E8-D0AC-26B796759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5155D-0B4A-3424-B548-A8738E3D0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1728B-667A-45D4-8348-1384C02FA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96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8FC6-E12F-E106-6E07-25692313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D682A-5E0A-3F52-E318-0B122E1E8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E5A38-ED41-29D2-C135-2F73CE24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D194-7F4D-4588-AD28-DFDA17186B9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58D06-BE9D-632F-C1F6-146AA990E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6BA3D-61D0-6583-B770-F210D8C2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1728B-667A-45D4-8348-1384C02FA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8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B94711-9EA0-AAB6-0884-63DF155C7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A766C6-F17F-6706-D694-ED1F7FF1A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1EA9E-6670-00A7-399E-B2EC19A7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D194-7F4D-4588-AD28-DFDA17186B9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E6202-F966-BC40-B873-41B61CBD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5F351-42EE-85CC-9169-76E1B3563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1728B-667A-45D4-8348-1384C02FA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35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C76F8-7C1D-05E1-3D67-C6C14B2B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6C4F-90E7-89B2-C6E7-CB0E3404C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56BDC-9378-8483-4384-0ED0AF138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D194-7F4D-4588-AD28-DFDA17186B9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EE3A5-7547-5E77-CEF0-FD01C094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1B42D-9E1D-44A0-BF25-69F8581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1728B-667A-45D4-8348-1384C02FA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08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54860-16D0-D75F-C96B-E87FB434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241FF-0F02-A7CA-6D9C-32DD57E78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7316E-8784-CD92-DED7-0CD31AB7B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D194-7F4D-4588-AD28-DFDA17186B9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0239F-15F2-79DA-64FC-A9A36B761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58EFC-41D3-A875-A801-2F4AB332C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1728B-667A-45D4-8348-1384C02FA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50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FFF7-A4C6-145C-304A-11E7F34B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425CE-7999-F47C-7D6B-7926A299E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E8D7A-DAA9-C850-5E56-201E04EB6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B750D-2EA7-0F3F-C253-424C0C52F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D194-7F4D-4588-AD28-DFDA17186B9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D7D1E-6022-E5CA-7824-7B1EBDAD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3C566-E014-DD7C-BF05-94D93E66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1728B-667A-45D4-8348-1384C02FA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95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1150E-803C-66E8-C147-8AA233D4B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1EAFA-3108-75B8-3279-00939E5EA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13366-AC84-155D-593F-2AD4DA874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FF8EBE-C232-7B24-51EF-0596A96EF8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3A5665-3BAF-E157-94D0-9E395330F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2B3CBF-AAE1-2DED-3884-D2256317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D194-7F4D-4588-AD28-DFDA17186B9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3B44D-1223-A6FB-6131-5DE4A937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56FEC9-1D32-6A8B-B783-5B933AA1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1728B-667A-45D4-8348-1384C02FA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9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DE88-2723-D888-ED19-1979A161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64119-AF8D-4EE5-D171-1B83C89CF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D194-7F4D-4588-AD28-DFDA17186B9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81BE1-0D47-D05A-706C-49DCCFC1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3C465-403D-FC8D-AE63-D3EA118C1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1728B-667A-45D4-8348-1384C02FA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0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08C77-2797-8887-312C-D54798964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D194-7F4D-4588-AD28-DFDA17186B9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10853F-7AFF-143A-4834-68558CEA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1E43D-7973-68FF-9D14-BDE6E01D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1728B-667A-45D4-8348-1384C02FA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81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3380-34DE-1C06-9B4C-7C4C2D34E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B44FA-F2DD-3BD0-DEAD-2354F9669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6AAEE-3363-0EAB-107A-0A0E0F97A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B2847-242D-E746-FCB6-CEA6BDB7E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D194-7F4D-4588-AD28-DFDA17186B9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63392-899D-1369-6CF9-320C2F0D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9264D-8A46-7DE6-C655-E3327DB88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1728B-667A-45D4-8348-1384C02FA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0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63CE0-F65C-9173-6A3F-F89582BB0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CF8E07-FE92-A26B-121A-A4BE50A9F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4A17-F8A1-D7A1-C5DE-AF4D177E4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0E200-E61C-3C90-7B63-3FE67920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D194-7F4D-4588-AD28-DFDA17186B9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6FD1F-2F01-4585-C129-E645D35D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D6786-E928-C07E-AB2A-447E2646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1728B-667A-45D4-8348-1384C02FA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01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96E2B-FE29-F761-5581-E5D0C8C27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5E422-6A3D-33CC-25C3-453DD9C32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9AD1B-DB82-3A27-1680-06FBE35FBC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8D194-7F4D-4588-AD28-DFDA17186B9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D68F1-B436-41E9-1BA3-F14AC93656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78E22-08BC-E1BE-2B25-B4E55D272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1728B-667A-45D4-8348-1384C02FA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36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3EE877-1CF8-AED2-D5DB-A2C96CFC6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0EC61F-465B-6813-0ABE-3C7769B492FC}"/>
              </a:ext>
            </a:extLst>
          </p:cNvPr>
          <p:cNvSpPr txBox="1"/>
          <p:nvPr/>
        </p:nvSpPr>
        <p:spPr>
          <a:xfrm>
            <a:off x="154113" y="472613"/>
            <a:ext cx="113118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>
                <a:latin typeface="Arial Black" panose="020B0A04020102020204" pitchFamily="34" charset="0"/>
              </a:rPr>
              <a:t>UAV-Based Powerline Problem Inspection and Classification using </a:t>
            </a:r>
          </a:p>
          <a:p>
            <a:r>
              <a:rPr lang="en-US" sz="3800" b="1" dirty="0">
                <a:latin typeface="Arial Black" panose="020B0A04020102020204" pitchFamily="34" charset="0"/>
              </a:rPr>
              <a:t>Machine Learning Approaches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D7D76-8E13-F008-2523-389E4872002C}"/>
              </a:ext>
            </a:extLst>
          </p:cNvPr>
          <p:cNvSpPr txBox="1"/>
          <p:nvPr/>
        </p:nvSpPr>
        <p:spPr>
          <a:xfrm>
            <a:off x="267126" y="5608478"/>
            <a:ext cx="2157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tos Display" panose="020B0004020202020204" pitchFamily="34" charset="0"/>
              </a:rPr>
              <a:t>By:</a:t>
            </a:r>
          </a:p>
          <a:p>
            <a:r>
              <a:rPr lang="en-US" dirty="0">
                <a:latin typeface="Aptos Display" panose="020B0004020202020204" pitchFamily="34" charset="0"/>
              </a:rPr>
              <a:t>Mahavir </a:t>
            </a:r>
            <a:r>
              <a:rPr lang="en-US" dirty="0" err="1">
                <a:latin typeface="Aptos Display" panose="020B0004020202020204" pitchFamily="34" charset="0"/>
              </a:rPr>
              <a:t>Chandaliya</a:t>
            </a:r>
            <a:r>
              <a:rPr lang="en-US" dirty="0">
                <a:latin typeface="Aptos Display" panose="020B0004020202020204" pitchFamily="34" charset="0"/>
              </a:rPr>
              <a:t>  </a:t>
            </a:r>
          </a:p>
          <a:p>
            <a:r>
              <a:rPr lang="en-US" dirty="0">
                <a:latin typeface="Aptos Display" panose="020B0004020202020204" pitchFamily="34" charset="0"/>
              </a:rPr>
              <a:t>Teja Sree Goli </a:t>
            </a:r>
          </a:p>
          <a:p>
            <a:r>
              <a:rPr lang="en-US" dirty="0">
                <a:latin typeface="Aptos Display" panose="020B0004020202020204" pitchFamily="34" charset="0"/>
              </a:rPr>
              <a:t>Swapna Kotha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C0F2E-3F3F-826A-1526-D2947D9C787D}"/>
              </a:ext>
            </a:extLst>
          </p:cNvPr>
          <p:cNvSpPr txBox="1"/>
          <p:nvPr/>
        </p:nvSpPr>
        <p:spPr>
          <a:xfrm>
            <a:off x="10672279" y="6208643"/>
            <a:ext cx="1862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ptos Display" panose="020B0004020202020204" pitchFamily="34" charset="0"/>
              </a:rPr>
              <a:t>Advisor:</a:t>
            </a:r>
          </a:p>
          <a:p>
            <a:r>
              <a:rPr lang="en-US" dirty="0">
                <a:latin typeface="Aptos Display" panose="020B0004020202020204" pitchFamily="34" charset="0"/>
              </a:rPr>
              <a:t>Prof. Jerry Gao</a:t>
            </a:r>
          </a:p>
        </p:txBody>
      </p:sp>
    </p:spTree>
    <p:extLst>
      <p:ext uri="{BB962C8B-B14F-4D97-AF65-F5344CB8AC3E}">
        <p14:creationId xmlns:p14="http://schemas.microsoft.com/office/powerpoint/2010/main" val="523793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21F62-0A1B-73AB-4BA1-4950FE97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286" y="2690244"/>
            <a:ext cx="8891427" cy="1325563"/>
          </a:xfrm>
        </p:spPr>
        <p:txBody>
          <a:bodyPr>
            <a:noAutofit/>
          </a:bodyPr>
          <a:lstStyle/>
          <a:p>
            <a:r>
              <a:rPr lang="en-US" sz="9600" i="1" dirty="0">
                <a:latin typeface="Cooper Black" panose="0208090404030B0204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31798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E9FF-3DB6-FDC8-B5F2-BD5DB45F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63" y="385673"/>
            <a:ext cx="4966699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Presentation Outline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3741D-4CC3-8008-D5EA-F66A17EC2F20}"/>
              </a:ext>
            </a:extLst>
          </p:cNvPr>
          <p:cNvSpPr txBox="1"/>
          <p:nvPr/>
        </p:nvSpPr>
        <p:spPr>
          <a:xfrm>
            <a:off x="1078787" y="1808252"/>
            <a:ext cx="10972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Aptos" panose="020B0004020202020204" pitchFamily="34" charset="0"/>
              </a:rPr>
              <a:t>   Introduction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Aptos" panose="020B0004020202020204" pitchFamily="34" charset="0"/>
              </a:rPr>
              <a:t>   UAVs and Powerlines Market Research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Aptos" panose="020B0004020202020204" pitchFamily="34" charset="0"/>
              </a:rPr>
              <a:t>   Intelligent Powerline Inspection Requirements and Applications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Aptos" panose="020B0004020202020204" pitchFamily="34" charset="0"/>
              </a:rPr>
              <a:t>   Intelligent Powerline Inspection Architecture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Aptos" panose="020B0004020202020204" pitchFamily="34" charset="0"/>
              </a:rPr>
              <a:t>   Data Collection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Aptos" panose="020B0004020202020204" pitchFamily="34" charset="0"/>
              </a:rPr>
              <a:t>   Model Training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Aptos" panose="020B0004020202020204" pitchFamily="34" charset="0"/>
              </a:rPr>
              <a:t>   Results Statistics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Aptos" panose="020B0004020202020204" pitchFamily="34" charset="0"/>
              </a:rPr>
              <a:t>   Demo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Aptos" panose="020B0004020202020204" pitchFamily="34" charset="0"/>
              </a:rPr>
              <a:t>   Conclusion and Future Scope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432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BC38-6FDD-7900-3A0F-038BDDC2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320A1D-C4B3-06F7-D063-785452718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025" y="4507554"/>
            <a:ext cx="3524238" cy="198532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38BCA6-6289-9720-ACAD-B191E67AF0A7}"/>
              </a:ext>
            </a:extLst>
          </p:cNvPr>
          <p:cNvSpPr txBox="1"/>
          <p:nvPr/>
        </p:nvSpPr>
        <p:spPr>
          <a:xfrm>
            <a:off x="838199" y="1591015"/>
            <a:ext cx="109920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The application utilizes UAV Drone videos of Powerlines to detect Powerline components and faults using various deep learning models.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b="0" i="0" dirty="0">
              <a:solidFill>
                <a:srgbClr val="212121"/>
              </a:solidFill>
              <a:effectLst/>
              <a:latin typeface="Roboto" panose="020F050202020403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dirty="0">
                <a:solidFill>
                  <a:srgbClr val="212121"/>
                </a:solidFill>
                <a:latin typeface="Roboto" panose="020F0502020204030204" pitchFamily="34" charset="0"/>
              </a:rPr>
              <a:t>The aim of the project is to minimize manual inspection of powerline by assisting with the deep learning based application using Drone captured videos.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2A3C0-ABC8-DAE4-0A99-6E43BFEDF76B}"/>
              </a:ext>
            </a:extLst>
          </p:cNvPr>
          <p:cNvSpPr txBox="1"/>
          <p:nvPr/>
        </p:nvSpPr>
        <p:spPr>
          <a:xfrm>
            <a:off x="819995" y="4155733"/>
            <a:ext cx="696388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The developed deep learning models accurately detects Powerline components like Towers, insulators, Cables etc. as well as the faults such as Broken components and presence of Vegetation.</a:t>
            </a:r>
          </a:p>
        </p:txBody>
      </p:sp>
    </p:spTree>
    <p:extLst>
      <p:ext uri="{BB962C8B-B14F-4D97-AF65-F5344CB8AC3E}">
        <p14:creationId xmlns:p14="http://schemas.microsoft.com/office/powerpoint/2010/main" val="2322945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3BDF-14D3-9C02-B778-F87537D1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UAVs and Powerlines Market Research</a:t>
            </a:r>
          </a:p>
        </p:txBody>
      </p:sp>
      <p:pic>
        <p:nvPicPr>
          <p:cNvPr id="4" name="image10.png">
            <a:extLst>
              <a:ext uri="{FF2B5EF4-FFF2-40B4-BE49-F238E27FC236}">
                <a16:creationId xmlns:a16="http://schemas.microsoft.com/office/drawing/2014/main" id="{89F2E2C1-EF95-F191-744E-E85B9F885EC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60028" y="1690687"/>
            <a:ext cx="5635289" cy="2285411"/>
          </a:xfrm>
          <a:prstGeom prst="rect">
            <a:avLst/>
          </a:prstGeom>
          <a:ln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9468F-5CB4-673F-0041-3E9358E7A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4238141"/>
            <a:ext cx="5239820" cy="2409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CF57D9-B65B-79C9-A387-CDF48B700283}"/>
              </a:ext>
            </a:extLst>
          </p:cNvPr>
          <p:cNvSpPr txBox="1"/>
          <p:nvPr/>
        </p:nvSpPr>
        <p:spPr>
          <a:xfrm>
            <a:off x="6996703" y="2015172"/>
            <a:ext cx="4130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Aptos" panose="020B0004020202020204" pitchFamily="34" charset="0"/>
              </a:rPr>
              <a:t>The global market share for the powerlines industry is expected to grow up to </a:t>
            </a:r>
            <a:r>
              <a:rPr lang="en-US" sz="2400" b="1" dirty="0">
                <a:latin typeface="Aptos" panose="020B0004020202020204" pitchFamily="34" charset="0"/>
              </a:rPr>
              <a:t>&gt;$48 Billions by 2028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B14413-7F30-9F4B-335C-78A5F403CC2C}"/>
              </a:ext>
            </a:extLst>
          </p:cNvPr>
          <p:cNvSpPr txBox="1"/>
          <p:nvPr/>
        </p:nvSpPr>
        <p:spPr>
          <a:xfrm>
            <a:off x="719192" y="4553883"/>
            <a:ext cx="52398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300" dirty="0">
                <a:latin typeface="Aptos" panose="020B0004020202020204" pitchFamily="34" charset="0"/>
              </a:rPr>
              <a:t>With use of UAVs and Machine Learning in Energy domain, the global market share is predicted to have an </a:t>
            </a:r>
            <a:r>
              <a:rPr lang="en-US" sz="2300" b="1" dirty="0">
                <a:latin typeface="Aptos" panose="020B0004020202020204" pitchFamily="34" charset="0"/>
              </a:rPr>
              <a:t>annual growth rate of 46.8%.</a:t>
            </a:r>
          </a:p>
        </p:txBody>
      </p:sp>
    </p:spTree>
    <p:extLst>
      <p:ext uri="{BB962C8B-B14F-4D97-AF65-F5344CB8AC3E}">
        <p14:creationId xmlns:p14="http://schemas.microsoft.com/office/powerpoint/2010/main" val="189437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3B6C-17AF-D8F3-5135-EF4FC9C9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Intelligent Powerline Inspection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D7ED61-CFA5-7695-9C4F-0EF64EEFD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5" y="1341366"/>
            <a:ext cx="5310776" cy="354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5A276-B867-3BF4-9195-872723185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8" y="4878632"/>
            <a:ext cx="4552950" cy="1962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387463-D9BA-1C5C-AF26-B99254624C01}"/>
              </a:ext>
            </a:extLst>
          </p:cNvPr>
          <p:cNvSpPr txBox="1"/>
          <p:nvPr/>
        </p:nvSpPr>
        <p:spPr>
          <a:xfrm>
            <a:off x="5392971" y="1531639"/>
            <a:ext cx="596082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en-US" sz="2400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The data collected fro</a:t>
            </a:r>
            <a:r>
              <a:rPr lang="en-US" sz="2400" dirty="0">
                <a:solidFill>
                  <a:srgbClr val="212121"/>
                </a:solidFill>
                <a:latin typeface="Roboto" panose="020F0502020204030204" pitchFamily="34" charset="0"/>
              </a:rPr>
              <a:t>m various sources</a:t>
            </a:r>
            <a:r>
              <a:rPr lang="en-US" sz="2400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 is manually labelled and further processed to feed to the deep learning model for object detection. </a:t>
            </a:r>
            <a:r>
              <a:rPr lang="en-US" sz="2400" dirty="0">
                <a:solidFill>
                  <a:srgbClr val="212121"/>
                </a:solidFill>
                <a:latin typeface="Roboto" panose="020F0502020204030204" pitchFamily="34" charset="0"/>
              </a:rPr>
              <a:t>Data Processing involves steps like resizing the image, data augmentation, etc.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dirty="0">
              <a:solidFill>
                <a:srgbClr val="212121"/>
              </a:solidFill>
              <a:latin typeface="Roboto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en-US" sz="2400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The developed model is trained to detect Powerline Components and further trained to detect faults present in the components and classify them.</a:t>
            </a:r>
          </a:p>
        </p:txBody>
      </p:sp>
    </p:spTree>
    <p:extLst>
      <p:ext uri="{BB962C8B-B14F-4D97-AF65-F5344CB8AC3E}">
        <p14:creationId xmlns:p14="http://schemas.microsoft.com/office/powerpoint/2010/main" val="2299370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339B-48B3-71BE-44C7-FED6F47D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43799-B89E-1DCE-7084-C84B5E5B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Aptos" panose="020B0004020202020204" pitchFamily="34" charset="0"/>
              </a:rPr>
              <a:t>Data Source: </a:t>
            </a:r>
            <a:r>
              <a:rPr lang="en-US" sz="2500" dirty="0">
                <a:latin typeface="Aptos" panose="020B0004020202020204" pitchFamily="34" charset="0"/>
              </a:rPr>
              <a:t>Data is collected from various open-source projects as well as real data collected using Drone captured videos.</a:t>
            </a:r>
          </a:p>
          <a:p>
            <a:r>
              <a:rPr lang="en-US" sz="2500" b="1" dirty="0">
                <a:latin typeface="Aptos" panose="020B0004020202020204" pitchFamily="34" charset="0"/>
              </a:rPr>
              <a:t>Annotations:</a:t>
            </a:r>
            <a:r>
              <a:rPr kumimoji="0" lang="en-US" sz="25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</a:rPr>
              <a:t> </a:t>
            </a:r>
            <a:r>
              <a:rPr kumimoji="0" lang="en-US" sz="2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</a:rPr>
              <a:t>Images are manually annotated </a:t>
            </a:r>
            <a:r>
              <a:rPr lang="en-US" sz="2500" dirty="0">
                <a:solidFill>
                  <a:prstClr val="black"/>
                </a:solidFill>
                <a:latin typeface="Aptos" panose="020B0004020202020204" pitchFamily="34" charset="0"/>
              </a:rPr>
              <a:t>on Roboflow framework. Labels include Towers, Insulators, Broken components, Vegetation etc.</a:t>
            </a:r>
            <a:endParaRPr lang="en-US" sz="2500" dirty="0">
              <a:latin typeface="Aptos" panose="020B0004020202020204" pitchFamily="34" charset="0"/>
            </a:endParaRPr>
          </a:p>
          <a:p>
            <a:r>
              <a:rPr lang="en-US" sz="2500" b="1" dirty="0">
                <a:latin typeface="Aptos" panose="020B0004020202020204" pitchFamily="34" charset="0"/>
              </a:rPr>
              <a:t>Data Pre-Processing: </a:t>
            </a:r>
            <a:r>
              <a:rPr kumimoji="0" lang="en-US" sz="2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</a:rPr>
              <a:t>The image is resized to 640x640.</a:t>
            </a:r>
            <a:endParaRPr lang="en-US" sz="2500" dirty="0">
              <a:latin typeface="Aptos" panose="020B0004020202020204" pitchFamily="34" charset="0"/>
            </a:endParaRPr>
          </a:p>
          <a:p>
            <a:r>
              <a:rPr lang="en-US" sz="2500" b="1" dirty="0">
                <a:latin typeface="Aptos" panose="020B0004020202020204" pitchFamily="34" charset="0"/>
              </a:rPr>
              <a:t>Data Augmentation: </a:t>
            </a:r>
            <a:r>
              <a:rPr kumimoji="0" lang="en-US" sz="2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</a:rPr>
              <a:t>The images are further augmented by changing brightness, adding noise, greyscale images and </a:t>
            </a:r>
            <a:r>
              <a:rPr lang="en-US" sz="2500" dirty="0">
                <a:solidFill>
                  <a:prstClr val="black"/>
                </a:solidFill>
                <a:latin typeface="Aptos" panose="020B0004020202020204" pitchFamily="34" charset="0"/>
              </a:rPr>
              <a:t>by </a:t>
            </a:r>
            <a:r>
              <a:rPr kumimoji="0" lang="en-US" sz="2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</a:rPr>
              <a:t>applying Mosaic data augmentation, which crops and joins various images together to generate a new image. Data augmentation increases the dataset for better model performance. </a:t>
            </a:r>
            <a:endParaRPr lang="en-US" sz="25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358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EB48A-A42C-2885-0080-932200D8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Model 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A6511-E98B-631E-EA30-640DAE1B26DF}"/>
              </a:ext>
            </a:extLst>
          </p:cNvPr>
          <p:cNvSpPr txBox="1"/>
          <p:nvPr/>
        </p:nvSpPr>
        <p:spPr>
          <a:xfrm>
            <a:off x="838202" y="1950104"/>
            <a:ext cx="565506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F0502020204030204" pitchFamily="34" charset="0"/>
                <a:ea typeface="+mn-ea"/>
                <a:cs typeface="+mn-cs"/>
              </a:rPr>
              <a:t>We trained various deep learning models on the dataset </a:t>
            </a:r>
            <a:r>
              <a:rPr lang="en-US" sz="2400" dirty="0">
                <a:solidFill>
                  <a:srgbClr val="212121"/>
                </a:solidFill>
                <a:latin typeface="Roboto" panose="020F0502020204030204" pitchFamily="34" charset="0"/>
              </a:rPr>
              <a:t>such as Yolov8, COCO and other YOLO versions.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dirty="0" err="1">
                <a:solidFill>
                  <a:srgbClr val="212121"/>
                </a:solidFill>
                <a:latin typeface="Roboto" panose="020F0502020204030204" pitchFamily="34" charset="0"/>
              </a:rPr>
              <a:t>Roboflow</a:t>
            </a:r>
            <a:r>
              <a:rPr lang="en-US" sz="2400" dirty="0">
                <a:solidFill>
                  <a:srgbClr val="212121"/>
                </a:solidFill>
                <a:latin typeface="Roboto" panose="020F0502020204030204" pitchFamily="34" charset="0"/>
              </a:rPr>
              <a:t> is used for labelling and formatting the data and re-trained the model for object detection and fault detection.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dirty="0">
                <a:solidFill>
                  <a:srgbClr val="212121"/>
                </a:solidFill>
                <a:latin typeface="Roboto" panose="020F0502020204030204" pitchFamily="34" charset="0"/>
              </a:rPr>
              <a:t>By further fine-tuning the model, cleaning the dataset and optimizing model parameters to achieve high accuracy and F1-score.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sz="2400" dirty="0">
              <a:solidFill>
                <a:srgbClr val="212121"/>
              </a:solidFill>
              <a:latin typeface="Roboto" panose="020F050202020403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" panose="020F050202020403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CEB8B-E6EA-7031-9DF6-FA147973E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28" y="1849348"/>
            <a:ext cx="5524072" cy="486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3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7508-A8A7-E97F-7625-3802C1494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Results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D2E3DA-1D7E-C1F8-595C-827980188789}"/>
              </a:ext>
            </a:extLst>
          </p:cNvPr>
          <p:cNvSpPr txBox="1"/>
          <p:nvPr/>
        </p:nvSpPr>
        <p:spPr>
          <a:xfrm>
            <a:off x="838199" y="1690688"/>
            <a:ext cx="10515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dirty="0">
                <a:solidFill>
                  <a:srgbClr val="212121"/>
                </a:solidFill>
                <a:latin typeface="Roboto" panose="020F0502020204030204" pitchFamily="34" charset="0"/>
              </a:rPr>
              <a:t>Yolov8 performs significantly better than other YOLO versions in performance and accuracy.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" panose="020F0502020204030204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9ACE6-2F7D-9E32-B33D-E20512EA3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30" y="2918548"/>
            <a:ext cx="7269006" cy="3149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B8242-2913-A776-FA29-EF59ABE3C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391" y="2424701"/>
            <a:ext cx="3319408" cy="375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19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3ED1D-F434-CFDF-C3B3-AAB326F3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5BA16-B064-2905-40F5-6266BD20B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39" y="2113303"/>
            <a:ext cx="8959921" cy="3948451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dirty="0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  Collect more historical fault data to scale the project.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>
                <a:latin typeface="Aptos" panose="020B0004020202020204" pitchFamily="34" charset="0"/>
                <a:ea typeface="Times New Roman" panose="02020603050405020304" pitchFamily="18" charset="0"/>
              </a:rPr>
              <a:t>  </a:t>
            </a:r>
            <a:r>
              <a:rPr lang="en-US" dirty="0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Integrate the model with UAV and conduct real-time </a:t>
            </a:r>
            <a:r>
              <a:rPr lang="en-US" dirty="0">
                <a:latin typeface="Aptos" panose="020B0004020202020204" pitchFamily="34" charset="0"/>
                <a:ea typeface="Times New Roman" panose="02020603050405020304" pitchFamily="18" charset="0"/>
              </a:rPr>
              <a:t>powerline inspection</a:t>
            </a:r>
            <a:r>
              <a:rPr lang="en-US" dirty="0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  Collaborate with energy firms to add more features to the model and analysis.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A1B04-F40F-66F5-A20C-5E7AA19AE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157" y="5003705"/>
            <a:ext cx="6489843" cy="18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0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475</Words>
  <Application>Microsoft Office PowerPoint</Application>
  <PresentationFormat>Widescreen</PresentationFormat>
  <Paragraphs>47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Aptos</vt:lpstr>
      <vt:lpstr>Aptos Display</vt:lpstr>
      <vt:lpstr>Arial</vt:lpstr>
      <vt:lpstr>Arial Black</vt:lpstr>
      <vt:lpstr>Calibri</vt:lpstr>
      <vt:lpstr>Calibri Light</vt:lpstr>
      <vt:lpstr>Cooper Black</vt:lpstr>
      <vt:lpstr>Roboto</vt:lpstr>
      <vt:lpstr>Wingdings</vt:lpstr>
      <vt:lpstr>Office Theme</vt:lpstr>
      <vt:lpstr>PowerPoint Presentation</vt:lpstr>
      <vt:lpstr>Presentation Outline</vt:lpstr>
      <vt:lpstr>Introduction</vt:lpstr>
      <vt:lpstr>UAVs and Powerlines Market Research</vt:lpstr>
      <vt:lpstr>Intelligent Powerline Inspection Architecture</vt:lpstr>
      <vt:lpstr>Data</vt:lpstr>
      <vt:lpstr>Model Training</vt:lpstr>
      <vt:lpstr>Results Statistics</vt:lpstr>
      <vt:lpstr>Future Scope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TejaSree Goli</dc:creator>
  <cp:lastModifiedBy>TejaSree Goli</cp:lastModifiedBy>
  <cp:revision>7</cp:revision>
  <dcterms:created xsi:type="dcterms:W3CDTF">2023-12-01T01:46:32Z</dcterms:created>
  <dcterms:modified xsi:type="dcterms:W3CDTF">2023-12-21T19:03:44Z</dcterms:modified>
</cp:coreProperties>
</file>